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74" r:id="rId5"/>
    <p:sldId id="259" r:id="rId6"/>
    <p:sldId id="275" r:id="rId7"/>
    <p:sldId id="268" r:id="rId8"/>
    <p:sldId id="270" r:id="rId9"/>
    <p:sldId id="276" r:id="rId10"/>
    <p:sldId id="277" r:id="rId11"/>
    <p:sldId id="269" r:id="rId12"/>
    <p:sldId id="278" r:id="rId13"/>
    <p:sldId id="279" r:id="rId14"/>
    <p:sldId id="280" r:id="rId15"/>
    <p:sldId id="271" r:id="rId16"/>
    <p:sldId id="28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0" y="697237"/>
            <a:ext cx="9144000" cy="29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30" tIns="38965" rIns="77930" bIns="38965" anchor="ctr"/>
          <a:lstStyle>
            <a:lvl1pPr algn="l" rtl="0" eaLnBrk="0" fontAlgn="base" hangingPunct="0">
              <a:spcBef>
                <a:spcPct val="0"/>
              </a:spcBef>
              <a:spcAft>
                <a:spcPct val="0"/>
              </a:spcAft>
              <a:defRPr sz="61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7500">
                <a:solidFill>
                  <a:schemeClr val="tx1"/>
                </a:solidFill>
                <a:latin typeface="Calibri" pitchFamily="34" charset="0"/>
              </a:defRPr>
            </a:lvl2pPr>
            <a:lvl3pPr algn="ctr" rtl="0" eaLnBrk="0" fontAlgn="base" hangingPunct="0">
              <a:spcBef>
                <a:spcPct val="0"/>
              </a:spcBef>
              <a:spcAft>
                <a:spcPct val="0"/>
              </a:spcAft>
              <a:defRPr sz="7500">
                <a:solidFill>
                  <a:schemeClr val="tx1"/>
                </a:solidFill>
                <a:latin typeface="Calibri" pitchFamily="34" charset="0"/>
              </a:defRPr>
            </a:lvl3pPr>
            <a:lvl4pPr algn="ctr" rtl="0" eaLnBrk="0" fontAlgn="base" hangingPunct="0">
              <a:spcBef>
                <a:spcPct val="0"/>
              </a:spcBef>
              <a:spcAft>
                <a:spcPct val="0"/>
              </a:spcAft>
              <a:defRPr sz="7500">
                <a:solidFill>
                  <a:schemeClr val="tx1"/>
                </a:solidFill>
                <a:latin typeface="Calibri" pitchFamily="34" charset="0"/>
              </a:defRPr>
            </a:lvl4pPr>
            <a:lvl5pPr algn="ctr" rtl="0" eaLnBrk="0" fontAlgn="base" hangingPunct="0">
              <a:spcBef>
                <a:spcPct val="0"/>
              </a:spcBef>
              <a:spcAft>
                <a:spcPct val="0"/>
              </a:spcAft>
              <a:defRPr sz="7500">
                <a:solidFill>
                  <a:schemeClr val="tx1"/>
                </a:solidFill>
                <a:latin typeface="Calibri" pitchFamily="34" charset="0"/>
              </a:defRPr>
            </a:lvl5pPr>
            <a:lvl6pPr marL="779297" algn="ctr" rtl="0" fontAlgn="base">
              <a:spcBef>
                <a:spcPct val="0"/>
              </a:spcBef>
              <a:spcAft>
                <a:spcPct val="0"/>
              </a:spcAft>
              <a:defRPr sz="7500">
                <a:solidFill>
                  <a:schemeClr val="tx1"/>
                </a:solidFill>
                <a:latin typeface="Calibri" pitchFamily="34" charset="0"/>
              </a:defRPr>
            </a:lvl6pPr>
            <a:lvl7pPr marL="1558595" algn="ctr" rtl="0" fontAlgn="base">
              <a:spcBef>
                <a:spcPct val="0"/>
              </a:spcBef>
              <a:spcAft>
                <a:spcPct val="0"/>
              </a:spcAft>
              <a:defRPr sz="7500">
                <a:solidFill>
                  <a:schemeClr val="tx1"/>
                </a:solidFill>
                <a:latin typeface="Calibri" pitchFamily="34" charset="0"/>
              </a:defRPr>
            </a:lvl7pPr>
            <a:lvl8pPr marL="2337892" algn="ctr" rtl="0" fontAlgn="base">
              <a:spcBef>
                <a:spcPct val="0"/>
              </a:spcBef>
              <a:spcAft>
                <a:spcPct val="0"/>
              </a:spcAft>
              <a:defRPr sz="7500">
                <a:solidFill>
                  <a:schemeClr val="tx1"/>
                </a:solidFill>
                <a:latin typeface="Calibri" pitchFamily="34" charset="0"/>
              </a:defRPr>
            </a:lvl8pPr>
            <a:lvl9pPr marL="3117190" algn="ctr" rtl="0" fontAlgn="base">
              <a:spcBef>
                <a:spcPct val="0"/>
              </a:spcBef>
              <a:spcAft>
                <a:spcPct val="0"/>
              </a:spcAft>
              <a:defRPr sz="7500">
                <a:solidFill>
                  <a:schemeClr val="tx1"/>
                </a:solidFill>
                <a:latin typeface="Calibri" pitchFamily="34" charset="0"/>
              </a:defRPr>
            </a:lvl9pPr>
          </a:lstStyle>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ỨNG DỤNG MOBILE DÀNH CHO</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CÁN BỘ, CÔNG CHỨC</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TỈNH QUẢNG NGÃI</a:t>
            </a:r>
          </a:p>
        </p:txBody>
      </p:sp>
    </p:spTree>
    <p:extLst>
      <p:ext uri="{BB962C8B-B14F-4D97-AF65-F5344CB8AC3E}">
        <p14:creationId xmlns:p14="http://schemas.microsoft.com/office/powerpoint/2010/main" val="161874003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Body)"/>
              </a:rPr>
              <a:t>Danh</a:t>
            </a:r>
            <a:r>
              <a:rPr lang="en-US" dirty="0" smtClean="0">
                <a:latin typeface="Arial (Body)"/>
              </a:rPr>
              <a:t> </a:t>
            </a:r>
            <a:r>
              <a:rPr lang="en-US" dirty="0" err="1" smtClean="0">
                <a:latin typeface="Arial (Body)"/>
              </a:rPr>
              <a:t>sách</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đi</a:t>
            </a:r>
            <a:endParaRPr lang="en-US" dirty="0">
              <a:latin typeface="Arial (Body)"/>
            </a:endParaRPr>
          </a:p>
          <a:p>
            <a:pPr marL="285750" indent="-285750">
              <a:buFont typeface="Arial" panose="020B0604020202020204" pitchFamily="34" charset="0"/>
              <a:buChar char="•"/>
            </a:pPr>
            <a:r>
              <a:rPr lang="en-US" dirty="0" err="1" smtClean="0">
                <a:latin typeface="Arial (Body)"/>
              </a:rPr>
              <a:t>Xem</a:t>
            </a:r>
            <a:r>
              <a:rPr lang="en-US" dirty="0" smtClean="0">
                <a:latin typeface="Arial (Body)"/>
              </a:rPr>
              <a:t> chi </a:t>
            </a:r>
            <a:r>
              <a:rPr lang="en-US" dirty="0" err="1" smtClean="0">
                <a:latin typeface="Arial (Body)"/>
              </a:rPr>
              <a:t>tiết</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endParaRPr lang="en-US" dirty="0">
              <a:latin typeface="Arial (Body)"/>
            </a:endParaRPr>
          </a:p>
          <a:p>
            <a:pPr marL="285750" indent="-285750">
              <a:buFont typeface="Arial" panose="020B0604020202020204" pitchFamily="34" charset="0"/>
              <a:buChar char="•"/>
            </a:pPr>
            <a:r>
              <a:rPr lang="en-US" dirty="0" err="1" smtClean="0">
                <a:latin typeface="Arial (Body)"/>
              </a:rPr>
              <a:t>Các</a:t>
            </a:r>
            <a:r>
              <a:rPr lang="en-US" dirty="0" smtClean="0">
                <a:latin typeface="Arial (Body)"/>
              </a:rPr>
              <a:t> </a:t>
            </a:r>
            <a:r>
              <a:rPr lang="en-US" dirty="0" err="1" smtClean="0">
                <a:latin typeface="Arial (Body)"/>
              </a:rPr>
              <a:t>thao</a:t>
            </a:r>
            <a:r>
              <a:rPr lang="en-US" dirty="0" smtClean="0">
                <a:latin typeface="Arial (Body)"/>
              </a:rPr>
              <a:t> </a:t>
            </a:r>
            <a:r>
              <a:rPr lang="en-US" dirty="0" err="1" smtClean="0">
                <a:latin typeface="Arial (Body)"/>
              </a:rPr>
              <a:t>tác</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a:t>
            </a:r>
          </a:p>
          <a:p>
            <a:pPr marL="742950" lvl="1" indent="-285750">
              <a:buFont typeface="Arial" panose="020B0604020202020204" pitchFamily="34" charset="0"/>
              <a:buChar char="•"/>
            </a:pPr>
            <a:r>
              <a:rPr lang="en-US" dirty="0" err="1" smtClean="0">
                <a:latin typeface="Arial (Body)"/>
              </a:rPr>
              <a:t>Chuyển</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p>
          <a:p>
            <a:pPr marL="742950" lvl="1" indent="-285750">
              <a:buFont typeface="Arial" panose="020B0604020202020204" pitchFamily="34" charset="0"/>
              <a:buChar char="•"/>
            </a:pPr>
            <a:r>
              <a:rPr lang="en-US" dirty="0" smtClean="0">
                <a:latin typeface="Arial (Body)"/>
              </a:rPr>
              <a:t>Xin ý </a:t>
            </a:r>
            <a:r>
              <a:rPr lang="en-US" dirty="0" err="1" smtClean="0">
                <a:latin typeface="Arial (Body)"/>
              </a:rPr>
              <a:t>kiến</a:t>
            </a:r>
            <a:r>
              <a:rPr lang="en-US" dirty="0" smtClean="0">
                <a:latin typeface="Arial (Body)"/>
              </a:rPr>
              <a:t>; </a:t>
            </a:r>
          </a:p>
          <a:p>
            <a:pPr marL="742950" lvl="1" indent="-285750">
              <a:buFont typeface="Arial" panose="020B0604020202020204" pitchFamily="34" charset="0"/>
              <a:buChar char="•"/>
            </a:pPr>
            <a:r>
              <a:rPr lang="en-US" dirty="0" err="1" smtClean="0">
                <a:latin typeface="Arial (Body)"/>
              </a:rPr>
              <a:t>Ký</a:t>
            </a:r>
            <a:r>
              <a:rPr lang="en-US" dirty="0" smtClean="0">
                <a:latin typeface="Arial (Body)"/>
              </a:rPr>
              <a:t> </a:t>
            </a:r>
            <a:r>
              <a:rPr lang="en-US" dirty="0" err="1" smtClean="0">
                <a:latin typeface="Arial (Body)"/>
              </a:rPr>
              <a:t>số</a:t>
            </a:r>
            <a:r>
              <a:rPr lang="en-US" dirty="0" smtClean="0">
                <a:latin typeface="Arial (Body)"/>
              </a:rPr>
              <a:t> sim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dự</a:t>
            </a:r>
            <a:r>
              <a:rPr lang="en-US" dirty="0" smtClean="0">
                <a:latin typeface="Arial (Body)"/>
              </a:rPr>
              <a:t> </a:t>
            </a:r>
            <a:r>
              <a:rPr lang="en-US" dirty="0" err="1" smtClean="0">
                <a:latin typeface="Arial (Body)"/>
              </a:rPr>
              <a:t>thảo</a:t>
            </a:r>
            <a:endParaRPr lang="vi-VN" dirty="0">
              <a:latin typeface="Arial (Body)"/>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789" y="819150"/>
            <a:ext cx="1995766" cy="39046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845" y="819150"/>
            <a:ext cx="1981200" cy="39046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335" y="819150"/>
            <a:ext cx="1837266" cy="3904682"/>
          </a:xfrm>
          <a:prstGeom prst="rect">
            <a:avLst/>
          </a:prstGeom>
        </p:spPr>
      </p:pic>
    </p:spTree>
    <p:extLst>
      <p:ext uri="{BB962C8B-B14F-4D97-AF65-F5344CB8AC3E}">
        <p14:creationId xmlns:p14="http://schemas.microsoft.com/office/powerpoint/2010/main" val="1072957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938992"/>
          </a:xfrm>
          <a:prstGeom prst="rect">
            <a:avLst/>
          </a:prstGeom>
          <a:noFill/>
        </p:spPr>
        <p:txBody>
          <a:bodyPr wrap="square" rtlCol="0">
            <a:spAutoFit/>
          </a:bodyPr>
          <a:lstStyle/>
          <a:p>
            <a:r>
              <a:rPr lang="en-US" sz="2000" b="1" dirty="0" err="1" smtClean="0">
                <a:latin typeface="Arial" pitchFamily="34" charset="0"/>
                <a:cs typeface="Arial" pitchFamily="34" charset="0"/>
              </a:rPr>
              <a:t>Các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chức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năng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chính</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vi-VN" sz="2000" dirty="0" smtClean="0">
                <a:latin typeface="Arial" pitchFamily="34" charset="0"/>
                <a:cs typeface="Arial" pitchFamily="34" charset="0"/>
              </a:rPr>
              <a:t>Tiếp </a:t>
            </a:r>
            <a:r>
              <a:rPr lang="vi-VN" sz="2000" dirty="0">
                <a:latin typeface="Arial" pitchFamily="34" charset="0"/>
                <a:cs typeface="Arial" pitchFamily="34" charset="0"/>
              </a:rPr>
              <a:t>nhận hồ sơ trực </a:t>
            </a:r>
            <a:r>
              <a:rPr lang="vi-VN" sz="2000" dirty="0" smtClean="0">
                <a:latin typeface="Arial" pitchFamily="34" charset="0"/>
                <a:cs typeface="Arial" pitchFamily="34" charset="0"/>
              </a:rPr>
              <a:t>tuyến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vi-VN" sz="2000" dirty="0" smtClean="0">
                <a:latin typeface="Arial" pitchFamily="34" charset="0"/>
                <a:cs typeface="Arial" pitchFamily="34" charset="0"/>
              </a:rPr>
              <a:t>Xử </a:t>
            </a:r>
            <a:r>
              <a:rPr lang="vi-VN" sz="2000" dirty="0">
                <a:latin typeface="Arial" pitchFamily="34" charset="0"/>
                <a:cs typeface="Arial" pitchFamily="34" charset="0"/>
              </a:rPr>
              <a:t>lý hồ </a:t>
            </a:r>
            <a:r>
              <a:rPr lang="vi-VN" sz="2000" dirty="0"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a:latin typeface="Arial" pitchFamily="34" charset="0"/>
                <a:cs typeface="Arial" pitchFamily="34" charset="0"/>
              </a:rPr>
              <a:t>Lãnh</a:t>
            </a:r>
            <a:r>
              <a:rPr lang="en-US" sz="2000" dirty="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cứu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lãnh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85750"/>
            <a:ext cx="2438400" cy="4249773"/>
          </a:xfrm>
          <a:prstGeom prst="rect">
            <a:avLst/>
          </a:prstGeom>
        </p:spPr>
      </p:pic>
    </p:spTree>
    <p:extLst>
      <p:ext uri="{BB962C8B-B14F-4D97-AF65-F5344CB8AC3E}">
        <p14:creationId xmlns:p14="http://schemas.microsoft.com/office/powerpoint/2010/main" val="1943050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631216"/>
          </a:xfrm>
          <a:prstGeom prst="rect">
            <a:avLst/>
          </a:prstGeom>
          <a:noFill/>
        </p:spPr>
        <p:txBody>
          <a:bodyPr wrap="square" rtlCol="0">
            <a:spAutoFit/>
          </a:bodyPr>
          <a:lstStyle/>
          <a:p>
            <a:r>
              <a:rPr lang="vi-VN" sz="2000" b="1" dirty="0" smtClean="0">
                <a:latin typeface="Arial" pitchFamily="34" charset="0"/>
                <a:cs typeface="Arial" pitchFamily="34" charset="0"/>
              </a:rPr>
              <a:t>Tiếp </a:t>
            </a:r>
            <a:r>
              <a:rPr lang="vi-VN" sz="2000" b="1" dirty="0">
                <a:latin typeface="Arial" pitchFamily="34" charset="0"/>
                <a:cs typeface="Arial" pitchFamily="34" charset="0"/>
              </a:rPr>
              <a:t>nhận hồ </a:t>
            </a:r>
            <a:r>
              <a:rPr lang="vi-VN" sz="2000" b="1" dirty="0" smtClean="0">
                <a:latin typeface="Arial" pitchFamily="34" charset="0"/>
                <a:cs typeface="Arial" pitchFamily="34" charset="0"/>
              </a:rPr>
              <a:t>sơ</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en-US" sz="2000" dirty="0" err="1" smtClean="0">
                <a:latin typeface="Arial" pitchFamily="34" charset="0"/>
                <a:cs typeface="Arial" pitchFamily="34" charset="0"/>
              </a:rPr>
              <a:t>Danh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chờ</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a:t>
            </a:r>
          </a:p>
          <a:p>
            <a:pPr marL="742950" lvl="1" indent="-285750">
              <a:buFontTx/>
              <a:buChar char="-"/>
            </a:pP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742950" lvl="1" indent="-285750">
              <a:buFontTx/>
              <a:buChar char="-"/>
            </a:pP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chối</a:t>
            </a:r>
            <a:endParaRPr lang="en-US" sz="2000"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622875"/>
            <a:ext cx="2101309" cy="41010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22875"/>
            <a:ext cx="1892700" cy="4101031"/>
          </a:xfrm>
          <a:prstGeom prst="rect">
            <a:avLst/>
          </a:prstGeom>
        </p:spPr>
      </p:pic>
    </p:spTree>
    <p:extLst>
      <p:ext uri="{BB962C8B-B14F-4D97-AF65-F5344CB8AC3E}">
        <p14:creationId xmlns:p14="http://schemas.microsoft.com/office/powerpoint/2010/main" val="140363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2308324"/>
          </a:xfrm>
          <a:prstGeom prst="rect">
            <a:avLst/>
          </a:prstGeom>
          <a:noFill/>
        </p:spPr>
        <p:txBody>
          <a:bodyPr wrap="square" rtlCol="0">
            <a:spAutoFit/>
          </a:bodyPr>
          <a:lstStyle/>
          <a:p>
            <a:r>
              <a:rPr lang="en-US" b="1" dirty="0" err="1" smtClean="0">
                <a:latin typeface="Arial" pitchFamily="34" charset="0"/>
                <a:cs typeface="Arial" pitchFamily="34" charset="0"/>
              </a:rPr>
              <a:t>Xử</a:t>
            </a:r>
            <a:r>
              <a:rPr lang="en-US" b="1" dirty="0" smtClean="0">
                <a:latin typeface="Arial" pitchFamily="34" charset="0"/>
                <a:cs typeface="Arial" pitchFamily="34" charset="0"/>
              </a:rPr>
              <a:t> </a:t>
            </a:r>
            <a:r>
              <a:rPr lang="en-US" b="1" dirty="0" err="1" smtClean="0">
                <a:latin typeface="Arial" pitchFamily="34" charset="0"/>
                <a:cs typeface="Arial" pitchFamily="34" charset="0"/>
              </a:rPr>
              <a:t>lý</a:t>
            </a:r>
            <a:r>
              <a:rPr lang="en-US" b="1" dirty="0" smtClean="0">
                <a:latin typeface="Arial" pitchFamily="34" charset="0"/>
                <a:cs typeface="Arial" pitchFamily="34" charset="0"/>
              </a:rPr>
              <a:t> </a:t>
            </a:r>
            <a:r>
              <a:rPr lang="vi-VN" b="1" dirty="0" smtClean="0">
                <a:latin typeface="Arial" pitchFamily="34" charset="0"/>
                <a:cs typeface="Arial" pitchFamily="34" charset="0"/>
              </a:rPr>
              <a:t>hồ sơ</a:t>
            </a:r>
            <a:r>
              <a:rPr lang="en-US" b="1" dirty="0" smtClean="0">
                <a:latin typeface="Arial" pitchFamily="34" charset="0"/>
                <a:cs typeface="Arial" pitchFamily="34" charset="0"/>
              </a:rPr>
              <a:t>:</a:t>
            </a:r>
          </a:p>
          <a:p>
            <a:pPr marL="285750" indent="-285750">
              <a:buFont typeface="Arial" panose="020B0604020202020204" pitchFamily="34" charset="0"/>
              <a:buChar char="•"/>
            </a:pPr>
            <a:r>
              <a:rPr lang="en-US" dirty="0" err="1" smtClean="0">
                <a:latin typeface="Arial" pitchFamily="34" charset="0"/>
                <a:cs typeface="Arial" pitchFamily="34" charset="0"/>
              </a:rPr>
              <a:t>Danh</a:t>
            </a:r>
            <a:r>
              <a:rPr lang="en-US" dirty="0" smtClean="0">
                <a:latin typeface="Arial" pitchFamily="34" charset="0"/>
                <a:cs typeface="Arial" pitchFamily="34" charset="0"/>
              </a:rPr>
              <a:t> </a:t>
            </a:r>
            <a:r>
              <a:rPr lang="en-US" dirty="0" err="1" smtClean="0">
                <a:latin typeface="Arial" pitchFamily="34" charset="0"/>
                <a:cs typeface="Arial" pitchFamily="34" charset="0"/>
              </a:rPr>
              <a:t>sách</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r>
              <a:rPr lang="en-US" dirty="0" smtClean="0">
                <a:latin typeface="Arial" pitchFamily="34" charset="0"/>
                <a:cs typeface="Arial" pitchFamily="34" charset="0"/>
              </a:rPr>
              <a:t> </a:t>
            </a:r>
            <a:r>
              <a:rPr lang="en-US" dirty="0" err="1" smtClean="0">
                <a:latin typeface="Arial" pitchFamily="34" charset="0"/>
                <a:cs typeface="Arial" pitchFamily="34" charset="0"/>
              </a:rPr>
              <a:t>chờ</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285750" indent="-285750">
              <a:buFont typeface="Arial" panose="020B0604020202020204" pitchFamily="34" charset="0"/>
              <a:buChar char="•"/>
            </a:pP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thao</a:t>
            </a:r>
            <a:r>
              <a:rPr lang="en-US" dirty="0" smtClean="0">
                <a:latin typeface="Arial" pitchFamily="34" charset="0"/>
                <a:cs typeface="Arial" pitchFamily="34" charset="0"/>
              </a:rPr>
              <a:t> </a:t>
            </a:r>
            <a:r>
              <a:rPr lang="en-US" dirty="0" err="1" smtClean="0">
                <a:latin typeface="Arial" pitchFamily="34" charset="0"/>
                <a:cs typeface="Arial" pitchFamily="34" charset="0"/>
              </a:rPr>
              <a:t>tác</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a:t>
            </a:r>
          </a:p>
          <a:p>
            <a:pPr marL="742950" lvl="1" indent="-285750">
              <a:buFontTx/>
              <a:buChar char="-"/>
            </a:pP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Yêu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a:t>
            </a:r>
            <a:r>
              <a:rPr lang="en-US" dirty="0" err="1" smtClean="0">
                <a:latin typeface="Arial" pitchFamily="34" charset="0"/>
                <a:cs typeface="Arial" pitchFamily="34" charset="0"/>
              </a:rPr>
              <a:t>bổ</a:t>
            </a:r>
            <a:r>
              <a:rPr lang="en-US" dirty="0" smtClean="0">
                <a:latin typeface="Arial" pitchFamily="34" charset="0"/>
                <a:cs typeface="Arial" pitchFamily="34" charset="0"/>
              </a:rPr>
              <a:t> sung</a:t>
            </a:r>
          </a:p>
          <a:p>
            <a:pPr marL="742950" lvl="1" indent="-285750">
              <a:buFontTx/>
              <a:buChar char="-"/>
            </a:pPr>
            <a:r>
              <a:rPr lang="en-US" dirty="0" err="1" smtClean="0">
                <a:latin typeface="Arial" pitchFamily="34" charset="0"/>
                <a:cs typeface="Arial" pitchFamily="34" charset="0"/>
              </a:rPr>
              <a:t>Tạm</a:t>
            </a:r>
            <a:r>
              <a:rPr lang="en-US" dirty="0" smtClean="0">
                <a:latin typeface="Arial" pitchFamily="34" charset="0"/>
                <a:cs typeface="Arial" pitchFamily="34" charset="0"/>
              </a:rPr>
              <a:t> </a:t>
            </a:r>
            <a:r>
              <a:rPr lang="en-US" dirty="0" err="1" smtClean="0">
                <a:latin typeface="Arial" pitchFamily="34" charset="0"/>
                <a:cs typeface="Arial" pitchFamily="34" charset="0"/>
              </a:rPr>
              <a:t>dừng</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Xoá</a:t>
            </a:r>
            <a:endParaRPr lang="en-US"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091" y="622875"/>
            <a:ext cx="2086350" cy="41010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622875"/>
            <a:ext cx="2133600" cy="4101032"/>
          </a:xfrm>
          <a:prstGeom prst="rect">
            <a:avLst/>
          </a:prstGeom>
        </p:spPr>
      </p:pic>
    </p:spTree>
    <p:extLst>
      <p:ext uri="{BB962C8B-B14F-4D97-AF65-F5344CB8AC3E}">
        <p14:creationId xmlns:p14="http://schemas.microsoft.com/office/powerpoint/2010/main" val="2048887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400110"/>
          </a:xfrm>
          <a:prstGeom prst="rect">
            <a:avLst/>
          </a:prstGeom>
          <a:noFill/>
        </p:spPr>
        <p:txBody>
          <a:bodyPr wrap="square" rtlCol="0">
            <a:spAutoFit/>
          </a:bodyPr>
          <a:lstStyle/>
          <a:p>
            <a:r>
              <a:rPr lang="en-US" sz="2000" b="1" i="1" dirty="0" err="1" smtClean="0">
                <a:latin typeface="Arial" pitchFamily="34" charset="0"/>
                <a:cs typeface="Arial" pitchFamily="34" charset="0"/>
              </a:rPr>
              <a:t>Tra</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cứu</a:t>
            </a:r>
            <a:r>
              <a:rPr lang="en-US" sz="2000" b="1" i="1" dirty="0" smtClean="0">
                <a:latin typeface="Arial" pitchFamily="34" charset="0"/>
                <a:cs typeface="Arial" pitchFamily="34" charset="0"/>
              </a:rPr>
              <a:t> </a:t>
            </a:r>
            <a:r>
              <a:rPr lang="vi-VN" sz="2000" b="1" i="1" dirty="0" smtClean="0">
                <a:latin typeface="Arial" pitchFamily="34" charset="0"/>
                <a:cs typeface="Arial" pitchFamily="34" charset="0"/>
              </a:rPr>
              <a:t>hồ sơ</a:t>
            </a:r>
            <a:endParaRPr lang="en-US" sz="2000" b="1" i="1"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666750"/>
            <a:ext cx="2362200" cy="4057716"/>
          </a:xfrm>
          <a:prstGeom prst="rect">
            <a:avLst/>
          </a:prstGeom>
        </p:spPr>
      </p:pic>
    </p:spTree>
    <p:extLst>
      <p:ext uri="{BB962C8B-B14F-4D97-AF65-F5344CB8AC3E}">
        <p14:creationId xmlns:p14="http://schemas.microsoft.com/office/powerpoint/2010/main" val="3188273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80626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Cơ</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sở</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dữ</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liệu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chuyên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ngành</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cấp</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huyện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04801" y="1123949"/>
            <a:ext cx="2667000" cy="1323439"/>
          </a:xfrm>
          <a:prstGeom prst="rect">
            <a:avLst/>
          </a:prstGeom>
          <a:noFill/>
        </p:spPr>
        <p:txBody>
          <a:bodyPr wrap="square" rtlCol="0">
            <a:spAutoFit/>
          </a:bodyPr>
          <a:lstStyle/>
          <a:p>
            <a:r>
              <a:rPr lang="en-US" sz="2000" b="1" i="1" dirty="0">
                <a:latin typeface="Arial" pitchFamily="34" charset="0"/>
                <a:cs typeface="Arial" pitchFamily="34" charset="0"/>
              </a:rPr>
              <a:t>X</a:t>
            </a:r>
            <a:r>
              <a:rPr lang="en-US" sz="2000" b="1" i="1" dirty="0" smtClean="0">
                <a:latin typeface="Arial" pitchFamily="34" charset="0"/>
                <a:cs typeface="Arial" pitchFamily="34" charset="0"/>
              </a:rPr>
              <a:t>em </a:t>
            </a:r>
            <a:r>
              <a:rPr lang="en-US" sz="2000" b="1" i="1" dirty="0" err="1" smtClean="0">
                <a:latin typeface="Arial" pitchFamily="34" charset="0"/>
                <a:cs typeface="Arial" pitchFamily="34" charset="0"/>
              </a:rPr>
              <a:t>dữ</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liệu</a:t>
            </a:r>
            <a:r>
              <a:rPr lang="en-US" sz="2000" b="1" i="1" dirty="0" smtClean="0">
                <a:latin typeface="Arial" pitchFamily="34" charset="0"/>
                <a:cs typeface="Arial" pitchFamily="34" charset="0"/>
              </a:rPr>
              <a:t> các </a:t>
            </a:r>
            <a:r>
              <a:rPr lang="en-US" sz="2000" b="1" i="1" dirty="0" err="1" smtClean="0">
                <a:latin typeface="Arial" pitchFamily="34" charset="0"/>
                <a:cs typeface="Arial" pitchFamily="34" charset="0"/>
              </a:rPr>
              <a:t>nghiệp</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vụ</a:t>
            </a:r>
            <a:r>
              <a:rPr lang="en-US" sz="2000" b="1" i="1" dirty="0" smtClean="0">
                <a:latin typeface="Arial" pitchFamily="34" charset="0"/>
                <a:cs typeface="Arial" pitchFamily="34" charset="0"/>
              </a:rPr>
              <a:t> được </a:t>
            </a:r>
            <a:r>
              <a:rPr lang="en-US" sz="2000" b="1" i="1" dirty="0" err="1" smtClean="0">
                <a:latin typeface="Arial" pitchFamily="34" charset="0"/>
                <a:cs typeface="Arial" pitchFamily="34" charset="0"/>
              </a:rPr>
              <a:t>phân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quyền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theo</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vai</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trò</a:t>
            </a:r>
            <a:endParaRPr lang="en-US" sz="2000" b="1" i="1"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580" y="819150"/>
            <a:ext cx="1752600" cy="37974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819150"/>
            <a:ext cx="1925430" cy="37974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650" y="817033"/>
            <a:ext cx="1753577" cy="3799585"/>
          </a:xfrm>
          <a:prstGeom prst="rect">
            <a:avLst/>
          </a:prstGeom>
        </p:spPr>
      </p:pic>
    </p:spTree>
    <p:extLst>
      <p:ext uri="{BB962C8B-B14F-4D97-AF65-F5344CB8AC3E}">
        <p14:creationId xmlns:p14="http://schemas.microsoft.com/office/powerpoint/2010/main" val="376553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885950"/>
            <a:ext cx="4863832" cy="584775"/>
          </a:xfrm>
          <a:prstGeom prst="rect">
            <a:avLst/>
          </a:prstGeom>
          <a:noFill/>
        </p:spPr>
        <p:txBody>
          <a:bodyPr wrap="none" rtlCol="0">
            <a:spAutoFit/>
          </a:bodyPr>
          <a:lstStyle/>
          <a:p>
            <a:r>
              <a:rPr lang="en-US" sz="3200" b="1" dirty="0" smtClean="0">
                <a:solidFill>
                  <a:schemeClr val="accent6"/>
                </a:solidFill>
                <a:latin typeface="Arial "/>
              </a:rPr>
              <a:t>TRÂN TRỌNG CẢM ƠN!</a:t>
            </a:r>
            <a:endParaRPr lang="en-US" sz="3200" b="1" dirty="0">
              <a:solidFill>
                <a:schemeClr val="accent6"/>
              </a:solidFill>
              <a:latin typeface="Arial "/>
            </a:endParaRPr>
          </a:p>
        </p:txBody>
      </p:sp>
    </p:spTree>
    <p:extLst>
      <p:ext uri="{BB962C8B-B14F-4D97-AF65-F5344CB8AC3E}">
        <p14:creationId xmlns:p14="http://schemas.microsoft.com/office/powerpoint/2010/main" val="20545089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547546"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a:solidFill>
                  <a:schemeClr val="tx1"/>
                </a:solidFill>
                <a:latin typeface="Arial" pitchFamily="34" charset="0"/>
                <a:cs typeface="Arial" pitchFamily="34" charset="0"/>
              </a:rPr>
              <a:t>Giới</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thiệu</a:t>
            </a:r>
            <a:r>
              <a:rPr lang="en-US" sz="1200" b="1" dirty="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cs typeface="Arial" pitchFamily="34" charset="0"/>
            </a:endParaRPr>
          </a:p>
        </p:txBody>
      </p:sp>
      <p:sp>
        <p:nvSpPr>
          <p:cNvPr id="13" name="Heptagon 12"/>
          <p:cNvSpPr/>
          <p:nvPr/>
        </p:nvSpPr>
        <p:spPr>
          <a:xfrm>
            <a:off x="2356273"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1</a:t>
            </a:r>
            <a:endParaRPr lang="en-US" sz="2200" b="1" dirty="0">
              <a:latin typeface="Arial" pitchFamily="34" charset="0"/>
              <a:cs typeface="Arial" pitchFamily="34" charset="0"/>
            </a:endParaRPr>
          </a:p>
        </p:txBody>
      </p:sp>
      <p:sp>
        <p:nvSpPr>
          <p:cNvPr id="18" name="Rounded Rectangle 17"/>
          <p:cNvSpPr/>
          <p:nvPr/>
        </p:nvSpPr>
        <p:spPr>
          <a:xfrm>
            <a:off x="4957804"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smtClean="0">
                <a:solidFill>
                  <a:schemeClr val="tx1"/>
                </a:solidFill>
                <a:latin typeface="Arial" pitchFamily="34" charset="0"/>
                <a:cs typeface="Arial" pitchFamily="34" charset="0"/>
              </a:rPr>
              <a:t>Các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chức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năng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của</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latin typeface="Arial" pitchFamily="34" charset="0"/>
              <a:cs typeface="Arial" pitchFamily="34" charset="0"/>
            </a:endParaRPr>
          </a:p>
        </p:txBody>
      </p:sp>
      <p:sp>
        <p:nvSpPr>
          <p:cNvPr id="19" name="Heptagon 18"/>
          <p:cNvSpPr/>
          <p:nvPr/>
        </p:nvSpPr>
        <p:spPr>
          <a:xfrm>
            <a:off x="4766532"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2</a:t>
            </a:r>
            <a:endParaRPr lang="en-US" sz="2200" b="1" dirty="0">
              <a:latin typeface="Arial" pitchFamily="34" charset="0"/>
              <a:cs typeface="Arial" pitchFamily="34" charset="0"/>
            </a:endParaRPr>
          </a:p>
        </p:txBody>
      </p:sp>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Nội</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dung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trình</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bày</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pic>
        <p:nvPicPr>
          <p:cNvPr id="2" name="Picture 1"/>
          <p:cNvPicPr>
            <a:picLocks noChangeAspect="1"/>
          </p:cNvPicPr>
          <p:nvPr/>
        </p:nvPicPr>
        <p:blipFill>
          <a:blip r:embed="rId2"/>
          <a:stretch>
            <a:fillRect/>
          </a:stretch>
        </p:blipFill>
        <p:spPr>
          <a:xfrm>
            <a:off x="435310" y="4781550"/>
            <a:ext cx="1838325" cy="361950"/>
          </a:xfrm>
          <a:prstGeom prst="rect">
            <a:avLst/>
          </a:prstGeom>
        </p:spPr>
      </p:pic>
    </p:spTree>
    <p:extLst>
      <p:ext uri="{BB962C8B-B14F-4D97-AF65-F5344CB8AC3E}">
        <p14:creationId xmlns:p14="http://schemas.microsoft.com/office/powerpoint/2010/main" val="3468333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Giới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thiệu</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61211"/>
            <a:ext cx="2086349" cy="4520624"/>
          </a:xfrm>
          <a:prstGeom prst="rect">
            <a:avLst/>
          </a:prstGeom>
        </p:spPr>
      </p:pic>
      <p:sp>
        <p:nvSpPr>
          <p:cNvPr id="2" name="TextBox 1"/>
          <p:cNvSpPr txBox="1"/>
          <p:nvPr/>
        </p:nvSpPr>
        <p:spPr>
          <a:xfrm>
            <a:off x="381000" y="742950"/>
            <a:ext cx="6019800" cy="4001095"/>
          </a:xfrm>
          <a:prstGeom prst="rect">
            <a:avLst/>
          </a:prstGeom>
          <a:noFill/>
        </p:spPr>
        <p:txBody>
          <a:bodyPr wrap="square" rtlCol="0">
            <a:spAutoFit/>
          </a:bodyPr>
          <a:lstStyle/>
          <a:p>
            <a:r>
              <a:rPr lang="en-US" sz="1600" dirty="0" err="1" smtClean="0">
                <a:latin typeface="Arial" pitchFamily="34" charset="0"/>
                <a:cs typeface="Arial" pitchFamily="34" charset="0"/>
              </a:rPr>
              <a:t>Ứng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dụng</a:t>
            </a:r>
            <a:r>
              <a:rPr lang="en-US" sz="1600" dirty="0" smtClean="0">
                <a:latin typeface="Arial" pitchFamily="34" charset="0"/>
                <a:cs typeface="Arial" pitchFamily="34" charset="0"/>
              </a:rPr>
              <a:t> di </a:t>
            </a:r>
            <a:r>
              <a:rPr lang="en-US" sz="1600" dirty="0" err="1" smtClean="0">
                <a:latin typeface="Arial" pitchFamily="34" charset="0"/>
                <a:cs typeface="Arial" pitchFamily="34" charset="0"/>
              </a:rPr>
              <a:t>động</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G-</a:t>
            </a:r>
            <a:r>
              <a:rPr lang="en-US" sz="1600" b="1" dirty="0" err="1" smtClean="0">
                <a:latin typeface="Arial" pitchFamily="34" charset="0"/>
                <a:cs typeface="Arial" pitchFamily="34" charset="0"/>
              </a:rPr>
              <a:t>Quảng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Ngãi</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M</a:t>
            </a:r>
            <a:r>
              <a:rPr lang="vi-VN" sz="1600" dirty="0" smtClean="0">
                <a:latin typeface="Arial" pitchFamily="34" charset="0"/>
                <a:cs typeface="Arial" pitchFamily="34" charset="0"/>
              </a:rPr>
              <a:t>ang </a:t>
            </a:r>
            <a:r>
              <a:rPr lang="vi-VN" sz="1600" dirty="0">
                <a:latin typeface="Arial" pitchFamily="34" charset="0"/>
                <a:cs typeface="Arial" pitchFamily="34" charset="0"/>
              </a:rPr>
              <a:t>lại trải nghiệm nhanh chóng và thuận tiện cho cán bộ </a:t>
            </a:r>
            <a:r>
              <a:rPr lang="vi-VN" sz="1600" dirty="0" smtClean="0">
                <a:latin typeface="Arial" pitchFamily="34" charset="0"/>
                <a:cs typeface="Arial" pitchFamily="34" charset="0"/>
              </a:rPr>
              <a:t>công </a:t>
            </a:r>
            <a:r>
              <a:rPr lang="vi-VN" sz="1600" dirty="0">
                <a:latin typeface="Arial" pitchFamily="34" charset="0"/>
                <a:cs typeface="Arial" pitchFamily="34" charset="0"/>
              </a:rPr>
              <a:t>chức để quản lý công việc và cập nhật thông tin trên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Các tính năng chính của ứng dụng </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chức</a:t>
            </a:r>
            <a:r>
              <a:rPr lang="en-US" sz="1600" dirty="0" smtClean="0">
                <a:latin typeface="Arial" pitchFamily="34" charset="0"/>
                <a:cs typeface="Arial" pitchFamily="34" charset="0"/>
              </a:rPr>
              <a:t> </a:t>
            </a:r>
            <a:r>
              <a:rPr lang="vi-VN" sz="1600" dirty="0" smtClean="0">
                <a:latin typeface="Arial" pitchFamily="34" charset="0"/>
                <a:cs typeface="Arial" pitchFamily="34" charset="0"/>
              </a:rPr>
              <a:t>bao </a:t>
            </a:r>
            <a:r>
              <a:rPr lang="vi-VN" sz="1600" dirty="0">
                <a:latin typeface="Arial" pitchFamily="34" charset="0"/>
                <a:cs typeface="Arial" pitchFamily="34" charset="0"/>
              </a:rPr>
              <a:t>gồm</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Truy cập Nhanh </a:t>
            </a:r>
            <a:r>
              <a:rPr lang="en-US" sz="1600" b="1" dirty="0">
                <a:latin typeface="Arial" pitchFamily="34" charset="0"/>
                <a:cs typeface="Arial" pitchFamily="34" charset="0"/>
              </a:rPr>
              <a:t>c</a:t>
            </a:r>
            <a:r>
              <a:rPr lang="vi-VN" sz="1600" b="1" dirty="0" smtClean="0">
                <a:latin typeface="Arial" pitchFamily="34" charset="0"/>
                <a:cs typeface="Arial" pitchFamily="34" charset="0"/>
              </a:rPr>
              <a:t>hóng</a:t>
            </a:r>
            <a:r>
              <a:rPr lang="vi-VN" sz="1600" dirty="0">
                <a:latin typeface="Arial" pitchFamily="34" charset="0"/>
                <a:cs typeface="Arial" pitchFamily="34" charset="0"/>
              </a:rPr>
              <a:t>: Người dùng có thể dễ dàng truy cập vào các chức năng quan trọng như quản lý văn bản, một cửa điện </a:t>
            </a:r>
            <a:r>
              <a:rPr lang="vi-VN" sz="1600" dirty="0" smtClean="0">
                <a:latin typeface="Arial" panose="020B0604020202020204" pitchFamily="34" charset="0"/>
                <a:cs typeface="Arial" panose="020B0604020202020204" pitchFamily="34" charset="0"/>
              </a:rPr>
              <a:t>tử</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cơ </a:t>
            </a:r>
            <a:r>
              <a:rPr lang="vi-VN" sz="1600" dirty="0">
                <a:latin typeface="Arial" pitchFamily="34" charset="0"/>
                <a:cs typeface="Arial" pitchFamily="34" charset="0"/>
              </a:rPr>
              <a:t>sở dữ liệu chuyên </a:t>
            </a:r>
            <a:r>
              <a:rPr lang="vi-VN" sz="1600" dirty="0" smtClean="0">
                <a:latin typeface="Arial" pitchFamily="34" charset="0"/>
                <a:cs typeface="Arial" pitchFamily="34" charset="0"/>
              </a:rPr>
              <a:t>ngành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cấp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huyện</a:t>
            </a:r>
            <a:r>
              <a:rPr lang="en-US" sz="1600" dirty="0" smtClean="0">
                <a:latin typeface="Arial" pitchFamily="34" charset="0"/>
                <a:cs typeface="Arial" pitchFamily="34" charset="0"/>
              </a:rPr>
              <a:t> </a:t>
            </a:r>
            <a:r>
              <a:rPr lang="vi-VN" sz="1600" dirty="0" smtClean="0">
                <a:latin typeface="Arial" pitchFamily="34" charset="0"/>
                <a:cs typeface="Arial" pitchFamily="34" charset="0"/>
              </a:rPr>
              <a:t>và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tin </a:t>
            </a:r>
            <a:r>
              <a:rPr lang="en-US" sz="1600" dirty="0" err="1" smtClean="0">
                <a:latin typeface="Arial" pitchFamily="34" charset="0"/>
                <a:cs typeface="Arial" pitchFamily="34" charset="0"/>
              </a:rPr>
              <a:t>liên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kết</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Giao </a:t>
            </a:r>
            <a:r>
              <a:rPr lang="en-US" sz="1600" b="1" dirty="0" smtClean="0">
                <a:latin typeface="Arial" pitchFamily="34" charset="0"/>
                <a:cs typeface="Arial" pitchFamily="34" charset="0"/>
              </a:rPr>
              <a:t>d</a:t>
            </a:r>
            <a:r>
              <a:rPr lang="vi-VN" sz="1600" b="1" dirty="0" smtClean="0">
                <a:latin typeface="Arial" pitchFamily="34" charset="0"/>
                <a:cs typeface="Arial" pitchFamily="34" charset="0"/>
              </a:rPr>
              <a:t>iện </a:t>
            </a:r>
            <a:r>
              <a:rPr lang="en-US" sz="1600" b="1" dirty="0" smtClean="0">
                <a:latin typeface="Arial" pitchFamily="34" charset="0"/>
                <a:cs typeface="Arial" pitchFamily="34" charset="0"/>
              </a:rPr>
              <a:t>t</a:t>
            </a:r>
            <a:r>
              <a:rPr lang="vi-VN" sz="1600" b="1" dirty="0" smtClean="0">
                <a:latin typeface="Arial" pitchFamily="34" charset="0"/>
                <a:cs typeface="Arial" pitchFamily="34" charset="0"/>
              </a:rPr>
              <a:t>huận </a:t>
            </a:r>
            <a:r>
              <a:rPr lang="en-US" sz="1600" b="1" dirty="0">
                <a:latin typeface="Arial" pitchFamily="34" charset="0"/>
                <a:cs typeface="Arial" pitchFamily="34" charset="0"/>
              </a:rPr>
              <a:t>t</a:t>
            </a:r>
            <a:r>
              <a:rPr lang="vi-VN" sz="1600" b="1" dirty="0" smtClean="0">
                <a:latin typeface="Arial" pitchFamily="34" charset="0"/>
                <a:cs typeface="Arial" pitchFamily="34" charset="0"/>
              </a:rPr>
              <a:t>iện</a:t>
            </a:r>
            <a:r>
              <a:rPr lang="vi-VN" sz="1600" dirty="0">
                <a:latin typeface="Arial" pitchFamily="34" charset="0"/>
                <a:cs typeface="Arial" pitchFamily="34" charset="0"/>
              </a:rPr>
              <a:t>: Giao diện được thiết kế đơn giản, dễ sử dụng và thân thiện với người dùng, giúp </a:t>
            </a:r>
            <a:r>
              <a:rPr lang="en-US" sz="1600" dirty="0" err="1" smtClean="0">
                <a:latin typeface="Arial" pitchFamily="34" charset="0"/>
                <a:cs typeface="Arial" pitchFamily="34" charset="0"/>
              </a:rPr>
              <a:t>cán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bộ</a:t>
            </a:r>
            <a:r>
              <a:rPr lang="vi-VN" sz="1600" dirty="0" smtClean="0">
                <a:latin typeface="Arial" pitchFamily="34" charset="0"/>
                <a:cs typeface="Arial" pitchFamily="34" charset="0"/>
              </a:rPr>
              <a:t> </a:t>
            </a:r>
            <a:r>
              <a:rPr lang="vi-VN" sz="1600" dirty="0">
                <a:latin typeface="Arial" pitchFamily="34" charset="0"/>
                <a:cs typeface="Arial" pitchFamily="34" charset="0"/>
              </a:rPr>
              <a:t>dễ dàng tìm thấy và sử dụng các chức năng mà không gặp khó khăn.</a:t>
            </a:r>
          </a:p>
          <a:p>
            <a:r>
              <a:rPr lang="vi-VN" sz="1600" b="1" dirty="0" smtClean="0">
                <a:latin typeface="Arial" pitchFamily="34" charset="0"/>
                <a:cs typeface="Arial" pitchFamily="34" charset="0"/>
              </a:rPr>
              <a:t>Linh </a:t>
            </a:r>
            <a:r>
              <a:rPr lang="en-US" sz="1600" b="1" dirty="0">
                <a:latin typeface="Arial" pitchFamily="34" charset="0"/>
                <a:cs typeface="Arial" pitchFamily="34" charset="0"/>
              </a:rPr>
              <a:t>h</a:t>
            </a:r>
            <a:r>
              <a:rPr lang="vi-VN" sz="1600" b="1" dirty="0" smtClean="0">
                <a:latin typeface="Arial" pitchFamily="34" charset="0"/>
                <a:cs typeface="Arial" pitchFamily="34" charset="0"/>
              </a:rPr>
              <a:t>oạt </a:t>
            </a:r>
            <a:r>
              <a:rPr lang="vi-VN" sz="1600" b="1" dirty="0">
                <a:latin typeface="Arial" pitchFamily="34" charset="0"/>
                <a:cs typeface="Arial" pitchFamily="34" charset="0"/>
              </a:rPr>
              <a:t>và Tiện </a:t>
            </a:r>
            <a:r>
              <a:rPr lang="en-US" sz="1600" b="1" dirty="0">
                <a:latin typeface="Arial" pitchFamily="34" charset="0"/>
                <a:cs typeface="Arial" pitchFamily="34" charset="0"/>
              </a:rPr>
              <a:t>í</a:t>
            </a:r>
            <a:r>
              <a:rPr lang="vi-VN" sz="1600" b="1" dirty="0" smtClean="0">
                <a:latin typeface="Arial" pitchFamily="34" charset="0"/>
                <a:cs typeface="Arial" pitchFamily="34" charset="0"/>
              </a:rPr>
              <a:t>ch</a:t>
            </a:r>
            <a:r>
              <a:rPr lang="vi-VN" sz="1600" dirty="0">
                <a:latin typeface="Arial" pitchFamily="34" charset="0"/>
                <a:cs typeface="Arial" pitchFamily="34" charset="0"/>
              </a:rPr>
              <a:t>: Ứng dụng cho phép người dùng truy cập và sử dụng mọi lúc, mọi nơi thông qua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đồng thời cung cấp khả năng tuỳ chỉnh và linh hoạt để điều chỉnh theo nhu cầu và ưu </a:t>
            </a:r>
            <a:r>
              <a:rPr lang="vi-VN" sz="1600" dirty="0" smtClean="0">
                <a:latin typeface="Arial" pitchFamily="34" charset="0"/>
                <a:cs typeface="Arial" pitchFamily="34" charset="0"/>
              </a:rPr>
              <a:t>tiên.</a:t>
            </a:r>
            <a:endParaRPr lang="vi-VN" sz="1600" dirty="0">
              <a:latin typeface="Arial" pitchFamily="34" charset="0"/>
              <a:cs typeface="Arial" pitchFamily="34" charset="0"/>
            </a:endParaRPr>
          </a:p>
          <a:p>
            <a:endParaRPr lang="vi-VN" sz="1400" dirty="0">
              <a:latin typeface="Arial" pitchFamily="34" charset="0"/>
              <a:cs typeface="Arial" pitchFamily="34" charset="0"/>
            </a:endParaRPr>
          </a:p>
        </p:txBody>
      </p:sp>
    </p:spTree>
    <p:extLst>
      <p:ext uri="{BB962C8B-B14F-4D97-AF65-F5344CB8AC3E}">
        <p14:creationId xmlns:p14="http://schemas.microsoft.com/office/powerpoint/2010/main" val="25307237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TextBox 1"/>
          <p:cNvSpPr txBox="1"/>
          <p:nvPr/>
        </p:nvSpPr>
        <p:spPr>
          <a:xfrm>
            <a:off x="381000" y="742950"/>
            <a:ext cx="8229600" cy="523220"/>
          </a:xfrm>
          <a:prstGeom prst="rect">
            <a:avLst/>
          </a:prstGeom>
          <a:noFill/>
        </p:spPr>
        <p:txBody>
          <a:bodyPr wrap="square" rtlCol="0">
            <a:spAutoFit/>
          </a:bodyPr>
          <a:lstStyle/>
          <a:p>
            <a:r>
              <a:rPr lang="en-US" sz="1400" dirty="0" err="1" smtClean="0">
                <a:latin typeface="Arial" pitchFamily="34" charset="0"/>
                <a:cs typeface="Arial" pitchFamily="34" charset="0"/>
              </a:rPr>
              <a:t>Người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dùng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thực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đặt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ứng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dụng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bằng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cách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quét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mã</a:t>
            </a:r>
            <a:r>
              <a:rPr lang="en-US" sz="1400" dirty="0" smtClean="0">
                <a:latin typeface="Arial" pitchFamily="34" charset="0"/>
                <a:cs typeface="Arial" pitchFamily="34" charset="0"/>
              </a:rPr>
              <a:t> QR code </a:t>
            </a:r>
            <a:r>
              <a:rPr lang="en-US" sz="1400" dirty="0" err="1" smtClean="0">
                <a:latin typeface="Arial" pitchFamily="34" charset="0"/>
                <a:cs typeface="Arial" pitchFamily="34" charset="0"/>
              </a:rPr>
              <a:t>hoặc</a:t>
            </a:r>
            <a:r>
              <a:rPr lang="en-US" sz="1400" dirty="0" smtClean="0">
                <a:latin typeface="Arial" pitchFamily="34" charset="0"/>
                <a:cs typeface="Arial" pitchFamily="34" charset="0"/>
              </a:rPr>
              <a:t> link </a:t>
            </a:r>
            <a:r>
              <a:rPr lang="en-US" sz="1400" dirty="0" err="1" smtClean="0">
                <a:latin typeface="Arial" pitchFamily="34" charset="0"/>
                <a:cs typeface="Arial" pitchFamily="34" charset="0"/>
              </a:rPr>
              <a:t>liên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kết</a:t>
            </a:r>
            <a:r>
              <a:rPr lang="vi-VN" sz="1400" dirty="0" smtClean="0">
                <a:latin typeface="Arial" pitchFamily="34" charset="0"/>
                <a:cs typeface="Arial" pitchFamily="34" charset="0"/>
              </a:rPr>
              <a:t>:</a:t>
            </a:r>
            <a:endParaRPr lang="en-US" sz="1400" dirty="0" smtClean="0">
              <a:latin typeface="Arial" pitchFamily="34" charset="0"/>
              <a:cs typeface="Arial" pitchFamily="34" charset="0"/>
            </a:endParaRPr>
          </a:p>
          <a:p>
            <a:endParaRPr lang="vi-VN" sz="14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404539" y="1123950"/>
            <a:ext cx="3657600" cy="3455415"/>
          </a:xfrm>
          <a:prstGeom prst="rect">
            <a:avLst/>
          </a:prstGeom>
        </p:spPr>
      </p:pic>
      <p:sp>
        <p:nvSpPr>
          <p:cNvPr id="5" name="Rectangle 4"/>
          <p:cNvSpPr/>
          <p:nvPr/>
        </p:nvSpPr>
        <p:spPr>
          <a:xfrm>
            <a:off x="4826930" y="1200150"/>
            <a:ext cx="3200400" cy="646331"/>
          </a:xfrm>
          <a:prstGeom prst="rect">
            <a:avLst/>
          </a:prstGeom>
        </p:spPr>
        <p:txBody>
          <a:bodyPr wrap="square">
            <a:spAutoFit/>
          </a:bodyPr>
          <a:lstStyle/>
          <a:p>
            <a:r>
              <a:rPr lang="en-US" dirty="0"/>
              <a:t>https://apps.apple.com/us/app/g-</a:t>
            </a:r>
            <a:r>
              <a:rPr lang="en-US" dirty="0" err="1"/>
              <a:t>quảng</a:t>
            </a:r>
            <a:r>
              <a:rPr lang="en-US" dirty="0"/>
              <a:t>-</a:t>
            </a:r>
            <a:r>
              <a:rPr lang="en-US" dirty="0" err="1"/>
              <a:t>ngãi</a:t>
            </a:r>
            <a:r>
              <a:rPr lang="en-US" dirty="0"/>
              <a:t>/id6474588918</a:t>
            </a:r>
          </a:p>
        </p:txBody>
      </p:sp>
      <p:sp>
        <p:nvSpPr>
          <p:cNvPr id="6" name="Rectangle 5"/>
          <p:cNvSpPr/>
          <p:nvPr/>
        </p:nvSpPr>
        <p:spPr>
          <a:xfrm>
            <a:off x="4826930" y="1953271"/>
            <a:ext cx="3936069" cy="646331"/>
          </a:xfrm>
          <a:prstGeom prst="rect">
            <a:avLst/>
          </a:prstGeom>
        </p:spPr>
        <p:txBody>
          <a:bodyPr wrap="square">
            <a:spAutoFit/>
          </a:bodyPr>
          <a:lstStyle/>
          <a:p>
            <a:r>
              <a:rPr lang="en-US" dirty="0"/>
              <a:t>https://play.google.com/store/apps/details?id=com.quangngai_digitization</a:t>
            </a:r>
          </a:p>
        </p:txBody>
      </p:sp>
    </p:spTree>
    <p:extLst>
      <p:ext uri="{BB962C8B-B14F-4D97-AF65-F5344CB8AC3E}">
        <p14:creationId xmlns:p14="http://schemas.microsoft.com/office/powerpoint/2010/main" val="32242347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Giao</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trang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chủ</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742950"/>
            <a:ext cx="2438400" cy="3934018"/>
          </a:xfrm>
          <a:prstGeom prst="rect">
            <a:avLst/>
          </a:prstGeom>
        </p:spPr>
      </p:pic>
      <p:sp>
        <p:nvSpPr>
          <p:cNvPr id="14" name="TextBox 13"/>
          <p:cNvSpPr txBox="1"/>
          <p:nvPr/>
        </p:nvSpPr>
        <p:spPr>
          <a:xfrm>
            <a:off x="182079" y="819150"/>
            <a:ext cx="4999521" cy="286232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Quản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lý</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văn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điều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hành</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Hồ</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một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cửa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điện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tử</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giải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thủ</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tục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chính</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Cơ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sở</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dữ</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liệu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cấp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huyện</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dữ</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liệu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theo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vụ</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Thông</a:t>
            </a:r>
            <a:r>
              <a:rPr lang="en-US" b="1" dirty="0" smtClean="0">
                <a:latin typeface="Arial" panose="020B0604020202020204" pitchFamily="34" charset="0"/>
                <a:cs typeface="Arial" panose="020B0604020202020204" pitchFamily="34" charset="0"/>
              </a:rPr>
              <a:t> tin </a:t>
            </a:r>
            <a:r>
              <a:rPr lang="en-US" b="1" dirty="0" err="1" smtClean="0">
                <a:latin typeface="Arial" panose="020B0604020202020204" pitchFamily="34" charset="0"/>
                <a:cs typeface="Arial" panose="020B0604020202020204" pitchFamily="34" charset="0"/>
              </a:rPr>
              <a:t>liên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kết</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chỉ</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đạo</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tức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được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nhật</a:t>
            </a:r>
            <a:r>
              <a:rPr lang="en-US" dirty="0" smtClean="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08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Đăng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nhập</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82079" y="819150"/>
            <a:ext cx="5075721" cy="1384995"/>
          </a:xfrm>
          <a:prstGeom prst="rect">
            <a:avLst/>
          </a:prstGeom>
          <a:noFill/>
        </p:spPr>
        <p:txBody>
          <a:bodyPr wrap="square" rtlCol="0">
            <a:spAutoFit/>
          </a:bodyPr>
          <a:lstStyle/>
          <a:p>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tài khoản email </a:t>
            </a:r>
            <a:r>
              <a:rPr lang="en-US" sz="2800" b="1" i="1" dirty="0" err="1" smtClean="0">
                <a:latin typeface="Arial" panose="020B0604020202020204" pitchFamily="34" charset="0"/>
                <a:cs typeface="Arial" panose="020B0604020202020204" pitchFamily="34" charset="0"/>
              </a:rPr>
              <a:t>công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vụ</a:t>
            </a:r>
            <a:r>
              <a:rPr lang="en-US" sz="2800" b="1" i="1" dirty="0" smtClean="0">
                <a:latin typeface="Arial" panose="020B0604020202020204" pitchFamily="34" charset="0"/>
                <a:cs typeface="Arial" panose="020B0604020202020204" pitchFamily="34" charset="0"/>
              </a:rPr>
              <a:t> và </a:t>
            </a:r>
            <a:r>
              <a:rPr lang="en-US" sz="2800" b="1" i="1" dirty="0" err="1" smtClean="0">
                <a:latin typeface="Arial" panose="020B0604020202020204" pitchFamily="34" charset="0"/>
                <a:cs typeface="Arial" panose="020B0604020202020204" pitchFamily="34" charset="0"/>
              </a:rPr>
              <a:t>mật</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khẩu</a:t>
            </a:r>
            <a:r>
              <a:rPr lang="en-US" sz="2800" b="1" i="1" dirty="0" smtClean="0">
                <a:latin typeface="Arial" panose="020B0604020202020204" pitchFamily="34" charset="0"/>
                <a:cs typeface="Arial" panose="020B0604020202020204" pitchFamily="34" charset="0"/>
              </a:rPr>
              <a:t> để</a:t>
            </a:r>
            <a:r>
              <a:rPr lang="en-US" sz="2800" b="1" i="1" dirty="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đăng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vào </a:t>
            </a:r>
            <a:r>
              <a:rPr lang="en-US" sz="2800" b="1" i="1" dirty="0" err="1" smtClean="0">
                <a:latin typeface="Arial" panose="020B0604020202020204" pitchFamily="34" charset="0"/>
                <a:cs typeface="Arial" panose="020B0604020202020204" pitchFamily="34" charset="0"/>
              </a:rPr>
              <a:t>ứng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dụng</a:t>
            </a:r>
            <a:endParaRPr lang="vi-VN" sz="28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5359"/>
            <a:ext cx="2133600" cy="4057716"/>
          </a:xfrm>
          <a:prstGeom prst="rect">
            <a:avLst/>
          </a:prstGeom>
        </p:spPr>
      </p:pic>
    </p:spTree>
    <p:extLst>
      <p:ext uri="{BB962C8B-B14F-4D97-AF65-F5344CB8AC3E}">
        <p14:creationId xmlns:p14="http://schemas.microsoft.com/office/powerpoint/2010/main" val="394492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60338"/>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tùy</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chọn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44986" y="587851"/>
            <a:ext cx="4999521" cy="4493538"/>
          </a:xfrm>
          <a:prstGeom prst="rect">
            <a:avLst/>
          </a:prstGeom>
          <a:noFill/>
        </p:spPr>
        <p:txBody>
          <a:bodyPr wrap="square" rtlCol="0">
            <a:spAutoFit/>
          </a:bodyPr>
          <a:lstStyle/>
          <a:p>
            <a:r>
              <a:rPr lang="vi-VN" sz="1600" b="1" dirty="0" smtClean="0">
                <a:latin typeface="Arial "/>
              </a:rPr>
              <a:t>Cài </a:t>
            </a:r>
            <a:r>
              <a:rPr lang="en-US" sz="1600" b="1" dirty="0" smtClean="0">
                <a:latin typeface="Arial "/>
              </a:rPr>
              <a:t>đ</a:t>
            </a:r>
            <a:r>
              <a:rPr lang="vi-VN" sz="1600" b="1" dirty="0" smtClean="0">
                <a:latin typeface="Arial "/>
              </a:rPr>
              <a:t>ặt Thông </a:t>
            </a:r>
            <a:r>
              <a:rPr lang="en-US" sz="1600" b="1" dirty="0" smtClean="0">
                <a:latin typeface="Arial "/>
              </a:rPr>
              <a:t>b</a:t>
            </a:r>
            <a:r>
              <a:rPr lang="vi-VN" sz="1600" b="1" dirty="0" smtClean="0">
                <a:latin typeface="Arial "/>
              </a:rPr>
              <a:t>áo</a:t>
            </a:r>
            <a:r>
              <a:rPr lang="vi-VN" sz="1600" dirty="0" smtClean="0">
                <a:latin typeface="Arial "/>
              </a:rPr>
              <a:t>: Cho phép người dùng thiết lập và quản lý các thông báo muốn nhận từ ứng dụng, giúp </a:t>
            </a:r>
            <a:r>
              <a:rPr lang="en-US" sz="1600" dirty="0" err="1" smtClean="0">
                <a:latin typeface="Arial "/>
              </a:rPr>
              <a:t>người</a:t>
            </a:r>
            <a:r>
              <a:rPr lang="en-US" sz="1600" dirty="0" smtClean="0">
                <a:latin typeface="Arial "/>
              </a:rPr>
              <a:t> </a:t>
            </a:r>
            <a:r>
              <a:rPr lang="en-US" sz="1600" dirty="0" err="1" smtClean="0">
                <a:latin typeface="Arial "/>
              </a:rPr>
              <a:t>dùng</a:t>
            </a:r>
            <a:r>
              <a:rPr lang="vi-VN" sz="1600" dirty="0" smtClean="0">
                <a:latin typeface="Arial "/>
              </a:rPr>
              <a:t> luôn cập nhật với thông tin mới nhất và quản lý công việc hiệu quả hơn.</a:t>
            </a:r>
          </a:p>
          <a:p>
            <a:r>
              <a:rPr lang="vi-VN" sz="1600" b="1" dirty="0" smtClean="0">
                <a:latin typeface="Arial "/>
              </a:rPr>
              <a:t>Cài </a:t>
            </a:r>
            <a:r>
              <a:rPr lang="en-US" sz="1600" b="1" dirty="0" smtClean="0">
                <a:latin typeface="Arial "/>
              </a:rPr>
              <a:t>đ</a:t>
            </a:r>
            <a:r>
              <a:rPr lang="vi-VN" sz="1600" b="1" dirty="0" smtClean="0">
                <a:latin typeface="Arial "/>
              </a:rPr>
              <a:t>ặt Giao </a:t>
            </a:r>
            <a:r>
              <a:rPr lang="en-US" sz="1600" b="1" dirty="0" smtClean="0">
                <a:latin typeface="Arial "/>
              </a:rPr>
              <a:t>d</a:t>
            </a:r>
            <a:r>
              <a:rPr lang="vi-VN" sz="1600" b="1" dirty="0" smtClean="0">
                <a:latin typeface="Arial "/>
              </a:rPr>
              <a:t>iện</a:t>
            </a:r>
            <a:r>
              <a:rPr lang="vi-VN" sz="1600" dirty="0" smtClean="0">
                <a:latin typeface="Arial "/>
              </a:rPr>
              <a:t>: Cho phép người dùng chọn giữa chế độ giao diện sáng hoặc tối, tùy thuộc vào sở thích cá nhân và điều kiện ánh sáng xung quanh, tạo ra trải nghiệm sử dụng thoải mái và tiện lợi hơn.</a:t>
            </a:r>
          </a:p>
          <a:p>
            <a:r>
              <a:rPr lang="vi-VN" sz="1600" b="1" dirty="0" smtClean="0">
                <a:latin typeface="Arial "/>
              </a:rPr>
              <a:t>Cài </a:t>
            </a:r>
            <a:r>
              <a:rPr lang="en-US" sz="1600" b="1" dirty="0" smtClean="0">
                <a:latin typeface="Arial "/>
              </a:rPr>
              <a:t>đ</a:t>
            </a:r>
            <a:r>
              <a:rPr lang="vi-VN" sz="1600" b="1" dirty="0" smtClean="0">
                <a:latin typeface="Arial "/>
              </a:rPr>
              <a:t>ặt Khóa </a:t>
            </a:r>
            <a:r>
              <a:rPr lang="en-US" sz="1600" b="1" dirty="0" smtClean="0">
                <a:latin typeface="Arial "/>
              </a:rPr>
              <a:t>ứ</a:t>
            </a:r>
            <a:r>
              <a:rPr lang="vi-VN" sz="1600" b="1" dirty="0" smtClean="0">
                <a:latin typeface="Arial "/>
              </a:rPr>
              <a:t>ng </a:t>
            </a:r>
            <a:r>
              <a:rPr lang="en-US" sz="1600" b="1" dirty="0" smtClean="0">
                <a:latin typeface="Arial "/>
              </a:rPr>
              <a:t>d</a:t>
            </a:r>
            <a:r>
              <a:rPr lang="vi-VN" sz="1600" b="1" dirty="0" smtClean="0">
                <a:latin typeface="Arial "/>
              </a:rPr>
              <a:t>ụng</a:t>
            </a:r>
            <a:r>
              <a:rPr lang="vi-VN" sz="1600" dirty="0" smtClean="0">
                <a:latin typeface="Arial "/>
              </a:rPr>
              <a:t>: Cung cấp các tùy chọn bảo mật như mã khóa hoặc </a:t>
            </a:r>
            <a:r>
              <a:rPr lang="en-US" sz="1600" dirty="0" err="1" smtClean="0">
                <a:latin typeface="Arial "/>
              </a:rPr>
              <a:t>vân</a:t>
            </a:r>
            <a:r>
              <a:rPr lang="en-US" sz="1600" dirty="0" smtClean="0">
                <a:latin typeface="Arial "/>
              </a:rPr>
              <a:t> </a:t>
            </a:r>
            <a:r>
              <a:rPr lang="en-US" sz="1600" dirty="0" err="1" smtClean="0">
                <a:latin typeface="Arial "/>
              </a:rPr>
              <a:t>tay</a:t>
            </a:r>
            <a:r>
              <a:rPr lang="vi-VN" sz="1600" dirty="0" smtClean="0">
                <a:latin typeface="Arial "/>
              </a:rPr>
              <a:t> để </a:t>
            </a:r>
            <a:r>
              <a:rPr lang="en-US" sz="1600" dirty="0" err="1" smtClean="0">
                <a:latin typeface="Arial "/>
              </a:rPr>
              <a:t>thực</a:t>
            </a:r>
            <a:r>
              <a:rPr lang="en-US" sz="1600" dirty="0" smtClean="0">
                <a:latin typeface="Arial "/>
              </a:rPr>
              <a:t> </a:t>
            </a:r>
            <a:r>
              <a:rPr lang="en-US" sz="1600" dirty="0" err="1" smtClean="0">
                <a:latin typeface="Arial "/>
              </a:rPr>
              <a:t>hiện</a:t>
            </a:r>
            <a:r>
              <a:rPr lang="en-US" sz="1600" dirty="0" smtClean="0">
                <a:latin typeface="Arial "/>
              </a:rPr>
              <a:t> </a:t>
            </a:r>
            <a:r>
              <a:rPr lang="en-US" sz="1600" dirty="0" err="1" smtClean="0">
                <a:latin typeface="Arial "/>
              </a:rPr>
              <a:t>đăng</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nhanh</a:t>
            </a:r>
            <a:r>
              <a:rPr lang="en-US" sz="1600" dirty="0" smtClean="0">
                <a:latin typeface="Arial "/>
              </a:rPr>
              <a:t> </a:t>
            </a:r>
            <a:r>
              <a:rPr lang="en-US" sz="1600" dirty="0" err="1" smtClean="0">
                <a:latin typeface="Arial "/>
              </a:rPr>
              <a:t>vào</a:t>
            </a:r>
            <a:r>
              <a:rPr lang="en-US" sz="1600" dirty="0" smtClean="0">
                <a:latin typeface="Arial "/>
              </a:rPr>
              <a:t> </a:t>
            </a:r>
            <a:r>
              <a:rPr lang="en-US" sz="1600" dirty="0" err="1" smtClean="0">
                <a:latin typeface="Arial "/>
              </a:rPr>
              <a:t>các</a:t>
            </a:r>
            <a:r>
              <a:rPr lang="en-US" sz="1600" dirty="0" smtClean="0">
                <a:latin typeface="Arial "/>
              </a:rPr>
              <a:t> </a:t>
            </a:r>
            <a:r>
              <a:rPr lang="en-US" sz="1600" dirty="0" err="1" smtClean="0">
                <a:latin typeface="Arial "/>
              </a:rPr>
              <a:t>ứng</a:t>
            </a:r>
            <a:r>
              <a:rPr lang="en-US" sz="1600" dirty="0" smtClean="0">
                <a:latin typeface="Arial "/>
              </a:rPr>
              <a:t> </a:t>
            </a:r>
            <a:r>
              <a:rPr lang="en-US" sz="1600" dirty="0" err="1" smtClean="0">
                <a:latin typeface="Arial "/>
              </a:rPr>
              <a:t>dụng</a:t>
            </a:r>
            <a:r>
              <a:rPr lang="en-US" sz="1600" dirty="0" smtClean="0">
                <a:latin typeface="Arial "/>
              </a:rPr>
              <a:t> </a:t>
            </a:r>
            <a:r>
              <a:rPr lang="en-US" sz="1600" dirty="0" err="1" smtClean="0">
                <a:latin typeface="Arial "/>
              </a:rPr>
              <a:t>thay</a:t>
            </a:r>
            <a:r>
              <a:rPr lang="en-US" sz="1600" dirty="0" smtClean="0">
                <a:latin typeface="Arial "/>
              </a:rPr>
              <a:t> </a:t>
            </a:r>
            <a:r>
              <a:rPr lang="en-US" sz="1600" dirty="0" err="1" smtClean="0">
                <a:latin typeface="Arial "/>
              </a:rPr>
              <a:t>vì</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mật</a:t>
            </a:r>
            <a:r>
              <a:rPr lang="en-US" sz="1600" dirty="0" smtClean="0">
                <a:latin typeface="Arial "/>
              </a:rPr>
              <a:t> </a:t>
            </a:r>
            <a:r>
              <a:rPr lang="en-US" sz="1600" dirty="0" err="1" smtClean="0">
                <a:latin typeface="Arial "/>
              </a:rPr>
              <a:t>khẩu</a:t>
            </a:r>
            <a:r>
              <a:rPr lang="en-US" sz="1600" dirty="0" smtClean="0">
                <a:latin typeface="Arial "/>
              </a:rPr>
              <a:t> </a:t>
            </a:r>
            <a:r>
              <a:rPr lang="en-US" sz="1600" dirty="0" err="1" smtClean="0">
                <a:latin typeface="Arial "/>
              </a:rPr>
              <a:t>của</a:t>
            </a:r>
            <a:r>
              <a:rPr lang="en-US" sz="1600" dirty="0" smtClean="0">
                <a:latin typeface="Arial "/>
              </a:rPr>
              <a:t> </a:t>
            </a:r>
            <a:r>
              <a:rPr lang="en-US" sz="1600" dirty="0" err="1" smtClean="0">
                <a:latin typeface="Arial "/>
              </a:rPr>
              <a:t>tài</a:t>
            </a:r>
            <a:r>
              <a:rPr lang="en-US" sz="1600" dirty="0" smtClean="0">
                <a:latin typeface="Arial "/>
              </a:rPr>
              <a:t> </a:t>
            </a:r>
            <a:r>
              <a:rPr lang="en-US" sz="1600" dirty="0" err="1" smtClean="0">
                <a:latin typeface="Arial "/>
              </a:rPr>
              <a:t>khoản</a:t>
            </a:r>
            <a:r>
              <a:rPr lang="vi-VN" sz="1600" dirty="0" smtClean="0">
                <a:latin typeface="Arial "/>
              </a:rPr>
              <a:t>.</a:t>
            </a:r>
          </a:p>
          <a:p>
            <a:r>
              <a:rPr lang="vi-VN" sz="1600" b="1" dirty="0" smtClean="0">
                <a:latin typeface="Arial "/>
              </a:rPr>
              <a:t>Tùy </a:t>
            </a:r>
            <a:r>
              <a:rPr lang="en-US" sz="1600" b="1" dirty="0" smtClean="0">
                <a:latin typeface="Arial "/>
              </a:rPr>
              <a:t>c</a:t>
            </a:r>
            <a:r>
              <a:rPr lang="vi-VN" sz="1600" b="1" dirty="0" smtClean="0">
                <a:latin typeface="Arial "/>
              </a:rPr>
              <a:t>hỉnh Menu</a:t>
            </a:r>
            <a:r>
              <a:rPr lang="vi-VN" sz="1600" dirty="0" smtClean="0">
                <a:latin typeface="Arial "/>
              </a:rPr>
              <a:t>: Cho phép người dùng tùy chỉnh và quản lý các mục menu theo nhu cầ</a:t>
            </a:r>
            <a:r>
              <a:rPr lang="en-US" sz="1600" dirty="0" smtClean="0">
                <a:latin typeface="Arial "/>
              </a:rPr>
              <a:t>u</a:t>
            </a:r>
            <a:r>
              <a:rPr lang="vi-VN" sz="1600" dirty="0" smtClean="0">
                <a:latin typeface="Arial "/>
              </a:rPr>
              <a:t>, tạo ra một trải nghiệm sử dụng cá nhân hóa và tiện lợi.</a:t>
            </a:r>
            <a:endParaRPr lang="en-US" sz="1600" dirty="0" smtClean="0">
              <a:latin typeface="Arial "/>
            </a:endParaRPr>
          </a:p>
          <a:p>
            <a:r>
              <a:rPr lang="en-US" sz="1600" b="1" dirty="0" err="1" smtClean="0">
                <a:latin typeface="Arial "/>
              </a:rPr>
              <a:t>Cỡ</a:t>
            </a:r>
            <a:r>
              <a:rPr lang="en-US" sz="1600" b="1" dirty="0" smtClean="0">
                <a:latin typeface="Arial "/>
              </a:rPr>
              <a:t> </a:t>
            </a:r>
            <a:r>
              <a:rPr lang="en-US" sz="1600" b="1" dirty="0" err="1" smtClean="0">
                <a:latin typeface="Arial "/>
              </a:rPr>
              <a:t>chữ</a:t>
            </a:r>
            <a:r>
              <a:rPr lang="en-US" sz="1600" b="1" dirty="0" smtClean="0">
                <a:latin typeface="Arial "/>
              </a:rPr>
              <a:t>: </a:t>
            </a:r>
            <a:r>
              <a:rPr lang="en-US" sz="1600" dirty="0" err="1" smtClean="0">
                <a:latin typeface="Arial "/>
              </a:rPr>
              <a:t>giúp</a:t>
            </a:r>
            <a:r>
              <a:rPr lang="en-US" sz="1600" dirty="0" smtClean="0">
                <a:latin typeface="Arial "/>
              </a:rPr>
              <a:t> </a:t>
            </a:r>
            <a:r>
              <a:rPr lang="en-US" sz="1600" dirty="0" err="1" smtClean="0">
                <a:latin typeface="Arial "/>
              </a:rPr>
              <a:t>người</a:t>
            </a:r>
            <a:r>
              <a:rPr lang="en-US" sz="1600" dirty="0" smtClean="0">
                <a:latin typeface="Arial "/>
              </a:rPr>
              <a:t> </a:t>
            </a:r>
            <a:r>
              <a:rPr lang="en-US" sz="1600" dirty="0" err="1" smtClean="0">
                <a:latin typeface="Arial "/>
              </a:rPr>
              <a:t>dùng</a:t>
            </a:r>
            <a:r>
              <a:rPr lang="en-US" sz="1600" dirty="0" smtClean="0">
                <a:latin typeface="Arial "/>
              </a:rPr>
              <a:t> </a:t>
            </a:r>
            <a:r>
              <a:rPr lang="en-US" sz="1600" dirty="0" err="1" smtClean="0">
                <a:latin typeface="Arial "/>
              </a:rPr>
              <a:t>tuỳ</a:t>
            </a:r>
            <a:r>
              <a:rPr lang="en-US" sz="1600" dirty="0" smtClean="0">
                <a:latin typeface="Arial "/>
              </a:rPr>
              <a:t> </a:t>
            </a:r>
            <a:r>
              <a:rPr lang="en-US" sz="1600" dirty="0" err="1" smtClean="0">
                <a:latin typeface="Arial "/>
              </a:rPr>
              <a:t>chỉnh</a:t>
            </a:r>
            <a:r>
              <a:rPr lang="en-US" sz="1600" dirty="0" smtClean="0">
                <a:latin typeface="Arial "/>
              </a:rPr>
              <a:t> </a:t>
            </a:r>
            <a:r>
              <a:rPr lang="en-US" sz="1600" dirty="0" err="1" smtClean="0">
                <a:latin typeface="Arial "/>
              </a:rPr>
              <a:t>kích</a:t>
            </a:r>
            <a:r>
              <a:rPr lang="en-US" sz="1600" dirty="0" smtClean="0">
                <a:latin typeface="Arial "/>
              </a:rPr>
              <a:t> </a:t>
            </a:r>
            <a:r>
              <a:rPr lang="en-US" sz="1600" dirty="0" err="1" smtClean="0">
                <a:latin typeface="Arial "/>
              </a:rPr>
              <a:t>cỡ</a:t>
            </a:r>
            <a:r>
              <a:rPr lang="en-US" sz="1600" dirty="0" smtClean="0">
                <a:latin typeface="Arial "/>
              </a:rPr>
              <a:t> </a:t>
            </a:r>
            <a:r>
              <a:rPr lang="en-US" sz="1600" dirty="0" err="1" smtClean="0">
                <a:latin typeface="Arial "/>
              </a:rPr>
              <a:t>chữ</a:t>
            </a:r>
            <a:r>
              <a:rPr lang="en-US" sz="1600" dirty="0" smtClean="0">
                <a:latin typeface="Arial "/>
              </a:rPr>
              <a:t> </a:t>
            </a:r>
            <a:r>
              <a:rPr lang="en-US" sz="1600" dirty="0" err="1" smtClean="0">
                <a:latin typeface="Arial "/>
              </a:rPr>
              <a:t>phù</a:t>
            </a:r>
            <a:r>
              <a:rPr lang="en-US" sz="1600" dirty="0" smtClean="0">
                <a:latin typeface="Arial "/>
              </a:rPr>
              <a:t> </a:t>
            </a:r>
            <a:r>
              <a:rPr lang="en-US" sz="1600" dirty="0" err="1" smtClean="0">
                <a:latin typeface="Arial "/>
              </a:rPr>
              <a:t>hợp</a:t>
            </a:r>
            <a:r>
              <a:rPr lang="en-US" sz="1600" dirty="0" smtClean="0">
                <a:latin typeface="Arial "/>
              </a:rPr>
              <a:t> </a:t>
            </a:r>
            <a:r>
              <a:rPr lang="en-US" sz="1600" dirty="0" err="1" smtClean="0">
                <a:latin typeface="Arial "/>
              </a:rPr>
              <a:t>với</a:t>
            </a:r>
            <a:r>
              <a:rPr lang="en-US" sz="1600" dirty="0" smtClean="0">
                <a:latin typeface="Arial "/>
              </a:rPr>
              <a:t> </a:t>
            </a:r>
            <a:r>
              <a:rPr lang="en-US" sz="1600" dirty="0" err="1" smtClean="0">
                <a:latin typeface="Arial "/>
              </a:rPr>
              <a:t>nhu</a:t>
            </a:r>
            <a:r>
              <a:rPr lang="en-US" sz="1600" dirty="0" smtClean="0">
                <a:latin typeface="Arial "/>
              </a:rPr>
              <a:t> </a:t>
            </a:r>
            <a:r>
              <a:rPr lang="en-US" sz="1600" dirty="0" err="1" smtClean="0">
                <a:latin typeface="Arial "/>
              </a:rPr>
              <a:t>cầu</a:t>
            </a:r>
            <a:r>
              <a:rPr lang="en-US" sz="1600" dirty="0" smtClean="0">
                <a:latin typeface="Arial "/>
              </a:rPr>
              <a:t> </a:t>
            </a:r>
            <a:r>
              <a:rPr lang="en-US" sz="1600" dirty="0" err="1" smtClean="0">
                <a:latin typeface="Arial "/>
              </a:rPr>
              <a:t>sử</a:t>
            </a:r>
            <a:r>
              <a:rPr lang="en-US" sz="1600" dirty="0" smtClean="0">
                <a:latin typeface="Arial "/>
              </a:rPr>
              <a:t> </a:t>
            </a:r>
            <a:r>
              <a:rPr lang="en-US" sz="1600" dirty="0" err="1" smtClean="0">
                <a:latin typeface="Arial "/>
              </a:rPr>
              <a:t>dụng</a:t>
            </a:r>
            <a:endParaRPr lang="vi-VN" sz="1600" dirty="0" smtClean="0">
              <a:latin typeface="Arial "/>
            </a:endParaRPr>
          </a:p>
          <a:p>
            <a:endParaRPr lang="vi-VN" sz="1400" dirty="0">
              <a:latin typeface="Arial "/>
            </a:endParaRPr>
          </a:p>
        </p:txBody>
      </p:sp>
      <p:pic>
        <p:nvPicPr>
          <p:cNvPr id="13" name="Picture 2" descr="https://vanphongpham365.vn/uploads/about/gthi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74" y="3238500"/>
            <a:ext cx="1300226"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819150"/>
            <a:ext cx="2209800" cy="3916362"/>
          </a:xfrm>
          <a:prstGeom prst="rect">
            <a:avLst/>
          </a:prstGeom>
        </p:spPr>
      </p:pic>
    </p:spTree>
    <p:extLst>
      <p:ext uri="{BB962C8B-B14F-4D97-AF65-F5344CB8AC3E}">
        <p14:creationId xmlns:p14="http://schemas.microsoft.com/office/powerpoint/2010/main" val="271158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0375" y="858996"/>
            <a:ext cx="4797425" cy="1938992"/>
          </a:xfrm>
          <a:prstGeom prst="rect">
            <a:avLst/>
          </a:prstGeom>
          <a:noFill/>
        </p:spPr>
        <p:txBody>
          <a:bodyPr wrap="square" rtlCol="0">
            <a:spAutoFit/>
          </a:bodyPr>
          <a:lstStyle/>
          <a:p>
            <a:r>
              <a:rPr lang="en-US" sz="2000" b="1" dirty="0" err="1" smtClean="0">
                <a:latin typeface="Arial" panose="020B0604020202020204" pitchFamily="34" charset="0"/>
                <a:cs typeface="Arial" panose="020B0604020202020204" pitchFamily="34" charset="0"/>
              </a:rPr>
              <a:t>Các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chức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năng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chính</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đến</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đi</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đánh dấu</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a:t>
            </a:r>
            <a:r>
              <a:rPr lang="en-US" sz="2000" dirty="0" err="1" smtClean="0">
                <a:latin typeface="Arial" panose="020B0604020202020204" pitchFamily="34" charset="0"/>
                <a:cs typeface="Arial" panose="020B0604020202020204" pitchFamily="34" charset="0"/>
              </a:rPr>
              <a:t>xem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biết</a:t>
            </a:r>
            <a:endParaRPr lang="vi-VN"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Tra </a:t>
            </a:r>
            <a:r>
              <a:rPr lang="vi-VN" sz="2000" dirty="0">
                <a:latin typeface="Arial" panose="020B0604020202020204" pitchFamily="34" charset="0"/>
                <a:cs typeface="Arial" panose="020B0604020202020204" pitchFamily="34" charset="0"/>
              </a:rPr>
              <a:t>cứu văn bản</a:t>
            </a:r>
          </a:p>
        </p:txBody>
      </p:sp>
      <p:pic>
        <p:nvPicPr>
          <p:cNvPr id="6" name="Picture 2" descr="https://vanphongpham365.vn/uploads/about/gth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297596"/>
            <a:ext cx="21717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60338"/>
            <a:ext cx="2098675" cy="4547331"/>
          </a:xfrm>
          <a:prstGeom prst="rect">
            <a:avLst/>
          </a:prstGeom>
        </p:spPr>
      </p:pic>
    </p:spTree>
    <p:extLst>
      <p:ext uri="{BB962C8B-B14F-4D97-AF65-F5344CB8AC3E}">
        <p14:creationId xmlns:p14="http://schemas.microsoft.com/office/powerpoint/2010/main" val="290987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Danh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sách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chi </a:t>
            </a:r>
            <a:r>
              <a:rPr lang="en-US" dirty="0" err="1" smtClean="0">
                <a:latin typeface="Arial" panose="020B0604020202020204" pitchFamily="34" charset="0"/>
                <a:cs typeface="Arial" panose="020B0604020202020204" pitchFamily="34" charset="0"/>
              </a:rPr>
              <a:t>tiết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Chuyển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T</a:t>
            </a:r>
            <a:r>
              <a:rPr lang="en-US" dirty="0" err="1" smtClean="0">
                <a:latin typeface="Arial" panose="020B0604020202020204" pitchFamily="34" charset="0"/>
                <a:cs typeface="Arial" panose="020B0604020202020204" pitchFamily="34" charset="0"/>
              </a:rPr>
              <a:t>rả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a:t>
            </a:r>
            <a:r>
              <a:rPr lang="en-US" dirty="0" err="1" smtClean="0">
                <a:latin typeface="Arial" panose="020B0604020202020204" pitchFamily="34" charset="0"/>
                <a:cs typeface="Arial" panose="020B0604020202020204" pitchFamily="34" charset="0"/>
              </a:rPr>
              <a:t>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thúc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vi-VN"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819150"/>
            <a:ext cx="1794622" cy="3888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22" y="819150"/>
            <a:ext cx="1802081" cy="39046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303" y="819150"/>
            <a:ext cx="1752600" cy="3810000"/>
          </a:xfrm>
          <a:prstGeom prst="rect">
            <a:avLst/>
          </a:prstGeom>
        </p:spPr>
      </p:pic>
    </p:spTree>
    <p:extLst>
      <p:ext uri="{BB962C8B-B14F-4D97-AF65-F5344CB8AC3E}">
        <p14:creationId xmlns:p14="http://schemas.microsoft.com/office/powerpoint/2010/main" val="375626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828</Words>
  <Application>Microsoft Office PowerPoint</Application>
  <PresentationFormat>On-screen Show (16:9)</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vt:lpstr>
      <vt:lpstr>Arial (Body)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Le Quang Truc</dc:creator>
  <cp:lastModifiedBy>Admin</cp:lastModifiedBy>
  <cp:revision>42</cp:revision>
  <dcterms:created xsi:type="dcterms:W3CDTF">2006-08-16T00:00:00Z</dcterms:created>
  <dcterms:modified xsi:type="dcterms:W3CDTF">2025-08-22T08:27:45Z</dcterms:modified>
</cp:coreProperties>
</file>